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t-PT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FC44B10-07E5-43FE-BB50-0BD39F328A21}" type="datetimeFigureOut">
              <a:rPr lang="pt-PT" smtClean="0"/>
              <a:t>10-06-2013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AE7077D-75A5-4F20-88F7-BFC3A6BDFBC8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Autofit/>
          </a:bodyPr>
          <a:lstStyle/>
          <a:p>
            <a:pPr algn="just"/>
            <a:endParaRPr lang="pt-PT" sz="2000" b="1" dirty="0" smtClean="0">
              <a:latin typeface="Georgia" pitchFamily="18" charset="0"/>
            </a:endParaRPr>
          </a:p>
          <a:p>
            <a:pPr marL="45720" indent="0" algn="just">
              <a:buNone/>
            </a:pPr>
            <a:endParaRPr lang="pt-PT" sz="2000" b="1" dirty="0" smtClean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  <a:p>
            <a:pPr marL="45720" indent="0" algn="just">
              <a:buNone/>
            </a:pPr>
            <a:r>
              <a:rPr lang="pt-PT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&gt;</a:t>
            </a:r>
            <a:r>
              <a:rPr lang="pt-PT" sz="2000" b="1" dirty="0" smtClean="0">
                <a:latin typeface="Georgia" pitchFamily="18" charset="0"/>
              </a:rPr>
              <a:t> Tema</a:t>
            </a:r>
            <a:r>
              <a:rPr lang="pt-PT" sz="2000" b="1" dirty="0">
                <a:latin typeface="Georgia" pitchFamily="18" charset="0"/>
              </a:rPr>
              <a:t>: </a:t>
            </a:r>
            <a:r>
              <a:rPr lang="pt-PT" sz="2000" dirty="0" err="1" smtClean="0">
                <a:latin typeface="Georgia" pitchFamily="18" charset="0"/>
              </a:rPr>
              <a:t>Arquitetura</a:t>
            </a:r>
            <a:r>
              <a:rPr lang="pt-PT" sz="2000" dirty="0" smtClean="0">
                <a:latin typeface="Georgia" pitchFamily="18" charset="0"/>
              </a:rPr>
              <a:t>. </a:t>
            </a:r>
          </a:p>
          <a:p>
            <a:pPr algn="just"/>
            <a:endParaRPr lang="pt-PT" sz="2000" dirty="0">
              <a:latin typeface="Georgia" pitchFamily="18" charset="0"/>
            </a:endParaRPr>
          </a:p>
          <a:p>
            <a:pPr marL="45720" indent="0" algn="just">
              <a:buNone/>
            </a:pPr>
            <a:r>
              <a:rPr lang="pt-PT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&gt;</a:t>
            </a:r>
            <a:r>
              <a:rPr lang="pt-PT" sz="2000" b="1" dirty="0" smtClean="0">
                <a:latin typeface="Georgia" pitchFamily="18" charset="0"/>
              </a:rPr>
              <a:t> Sinopse</a:t>
            </a:r>
            <a:r>
              <a:rPr lang="pt-PT" sz="2000" b="1" dirty="0">
                <a:latin typeface="Georgia" pitchFamily="18" charset="0"/>
              </a:rPr>
              <a:t>: </a:t>
            </a:r>
            <a:r>
              <a:rPr lang="pt-PT" sz="2000" dirty="0">
                <a:latin typeface="Georgia" pitchFamily="18" charset="0"/>
              </a:rPr>
              <a:t>O tema escolhido foi a </a:t>
            </a:r>
            <a:r>
              <a:rPr lang="pt-PT" sz="2000" dirty="0" err="1">
                <a:latin typeface="Georgia" pitchFamily="18" charset="0"/>
              </a:rPr>
              <a:t>Arquitetura</a:t>
            </a:r>
            <a:r>
              <a:rPr lang="pt-PT" sz="2000" dirty="0">
                <a:latin typeface="Georgia" pitchFamily="18" charset="0"/>
              </a:rPr>
              <a:t>, devido a ser uma das minhas grandes paixões desde sempre; </a:t>
            </a:r>
            <a:r>
              <a:rPr lang="pt-PT" sz="2000" dirty="0" smtClean="0">
                <a:latin typeface="Georgia" pitchFamily="18" charset="0"/>
              </a:rPr>
              <a:t>No </a:t>
            </a:r>
            <a:r>
              <a:rPr lang="pt-PT" sz="2000" dirty="0">
                <a:latin typeface="Georgia" pitchFamily="18" charset="0"/>
              </a:rPr>
              <a:t>site irei publicar artigos acerca da </a:t>
            </a:r>
            <a:r>
              <a:rPr lang="pt-PT" sz="2000" dirty="0" err="1">
                <a:latin typeface="Georgia" pitchFamily="18" charset="0"/>
              </a:rPr>
              <a:t>Arquitetura</a:t>
            </a:r>
            <a:r>
              <a:rPr lang="pt-PT" sz="2000" dirty="0">
                <a:latin typeface="Georgia" pitchFamily="18" charset="0"/>
              </a:rPr>
              <a:t> portuguesa, bem como da que visitei ao longo dos anos em viagens. </a:t>
            </a:r>
          </a:p>
          <a:p>
            <a:pPr algn="just"/>
            <a:endParaRPr lang="pt-PT" sz="2000" b="1" dirty="0" smtClean="0">
              <a:latin typeface="Georgia" pitchFamily="18" charset="0"/>
            </a:endParaRPr>
          </a:p>
          <a:p>
            <a:pPr marL="45720" indent="0" algn="just">
              <a:buNone/>
            </a:pPr>
            <a:r>
              <a:rPr lang="pt-PT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&gt;</a:t>
            </a:r>
            <a:r>
              <a:rPr lang="pt-PT" sz="2000" b="1" dirty="0" smtClean="0">
                <a:latin typeface="Georgia" pitchFamily="18" charset="0"/>
              </a:rPr>
              <a:t> </a:t>
            </a:r>
            <a:r>
              <a:rPr lang="pt-PT" sz="2000" b="1" dirty="0" err="1" smtClean="0">
                <a:latin typeface="Georgia" pitchFamily="18" charset="0"/>
              </a:rPr>
              <a:t>Objetivos</a:t>
            </a:r>
            <a:r>
              <a:rPr lang="pt-PT" sz="2000" b="1" dirty="0">
                <a:latin typeface="Georgia" pitchFamily="18" charset="0"/>
              </a:rPr>
              <a:t>: </a:t>
            </a:r>
            <a:r>
              <a:rPr lang="pt-PT" sz="2000" dirty="0">
                <a:latin typeface="Georgia" pitchFamily="18" charset="0"/>
              </a:rPr>
              <a:t>Ao longo dos artigos terei como </a:t>
            </a:r>
            <a:r>
              <a:rPr lang="pt-PT" sz="2000" dirty="0" err="1">
                <a:latin typeface="Georgia" pitchFamily="18" charset="0"/>
              </a:rPr>
              <a:t>objetivo</a:t>
            </a:r>
            <a:r>
              <a:rPr lang="pt-PT" sz="2000" dirty="0">
                <a:latin typeface="Georgia" pitchFamily="18" charset="0"/>
              </a:rPr>
              <a:t> mostrar um pouco da </a:t>
            </a:r>
            <a:r>
              <a:rPr lang="pt-PT" sz="2000" dirty="0" err="1">
                <a:latin typeface="Georgia" pitchFamily="18" charset="0"/>
              </a:rPr>
              <a:t>Arquitetura</a:t>
            </a:r>
            <a:r>
              <a:rPr lang="pt-PT" sz="2000" dirty="0">
                <a:latin typeface="Georgia" pitchFamily="18" charset="0"/>
              </a:rPr>
              <a:t> portuguesa, bem como a que conheço internacionalmente, articulando-a com texto, imagens e filmes; expondo um pouco da minha cultura arquitectónica, conseguindo transmitir esta grande paixão para um público com as mais diversas idades.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pt-PT" sz="3000" dirty="0" smtClean="0">
                <a:latin typeface="Georgia" pitchFamily="18" charset="0"/>
              </a:rPr>
              <a:t>Travelling - </a:t>
            </a:r>
            <a:r>
              <a:rPr lang="pt-PT" sz="3000" dirty="0" err="1" smtClean="0">
                <a:latin typeface="Georgia" pitchFamily="18" charset="0"/>
              </a:rPr>
              <a:t>Architecture</a:t>
            </a:r>
            <a:endParaRPr lang="pt-PT" sz="3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14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Autofit/>
          </a:bodyPr>
          <a:lstStyle/>
          <a:p>
            <a:endParaRPr lang="pt-PT" sz="2000" b="1" dirty="0" smtClean="0">
              <a:latin typeface="Georgia" pitchFamily="18" charset="0"/>
            </a:endParaRPr>
          </a:p>
          <a:p>
            <a:pPr marL="45720" indent="0">
              <a:buNone/>
            </a:pPr>
            <a:endParaRPr lang="pt-PT" sz="2000" b="1" dirty="0" smtClean="0">
              <a:latin typeface="Georgia" pitchFamily="18" charset="0"/>
            </a:endParaRPr>
          </a:p>
          <a:p>
            <a:pPr marL="45720" indent="0">
              <a:buNone/>
            </a:pP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&gt;</a:t>
            </a:r>
            <a:r>
              <a:rPr lang="pt-PT" b="1" dirty="0" smtClean="0">
                <a:latin typeface="Georgia" pitchFamily="18" charset="0"/>
              </a:rPr>
              <a:t> </a:t>
            </a:r>
            <a:r>
              <a:rPr lang="pt-PT" sz="2000" b="1" dirty="0" smtClean="0">
                <a:latin typeface="Georgia" pitchFamily="18" charset="0"/>
              </a:rPr>
              <a:t>Público-alvo</a:t>
            </a:r>
            <a:r>
              <a:rPr lang="pt-PT" sz="2000" b="1" dirty="0">
                <a:latin typeface="Georgia" pitchFamily="18" charset="0"/>
              </a:rPr>
              <a:t>: </a:t>
            </a:r>
            <a:r>
              <a:rPr lang="pt-PT" sz="2000" dirty="0">
                <a:latin typeface="Georgia" pitchFamily="18" charset="0"/>
              </a:rPr>
              <a:t>Qualquer pessoa que nutra uma paixão ou apenas curiosidade pela </a:t>
            </a:r>
            <a:r>
              <a:rPr lang="pt-PT" sz="2000" dirty="0" err="1">
                <a:latin typeface="Georgia" pitchFamily="18" charset="0"/>
              </a:rPr>
              <a:t>Arquitetura</a:t>
            </a:r>
            <a:r>
              <a:rPr lang="pt-PT" sz="2000" dirty="0">
                <a:latin typeface="Georgia" pitchFamily="18" charset="0"/>
              </a:rPr>
              <a:t> em geral. Com idades compreendidas entre os 15 anos (quando se iniciam no Ensino Secundário e começam a decidir o que tirar na Universidade), não tendo idade limite. </a:t>
            </a:r>
            <a:endParaRPr lang="pt-PT" sz="2000" dirty="0" smtClean="0">
              <a:latin typeface="Georgia" pitchFamily="18" charset="0"/>
            </a:endParaRPr>
          </a:p>
          <a:p>
            <a:endParaRPr lang="pt-PT" sz="2000" dirty="0">
              <a:latin typeface="Georgia" pitchFamily="18" charset="0"/>
            </a:endParaRPr>
          </a:p>
          <a:p>
            <a:pPr marL="45720" indent="0">
              <a:buNone/>
            </a:pPr>
            <a:r>
              <a:rPr lang="pt-PT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&gt;</a:t>
            </a:r>
            <a:r>
              <a:rPr lang="pt-PT" sz="2000" b="1" dirty="0" smtClean="0">
                <a:latin typeface="Georgia" pitchFamily="18" charset="0"/>
              </a:rPr>
              <a:t> Estrutura</a:t>
            </a:r>
            <a:r>
              <a:rPr lang="pt-PT" sz="2000" b="1" dirty="0">
                <a:latin typeface="Georgia" pitchFamily="18" charset="0"/>
              </a:rPr>
              <a:t>: </a:t>
            </a:r>
            <a:r>
              <a:rPr lang="pt-PT" sz="2000" dirty="0">
                <a:latin typeface="Georgia" pitchFamily="18" charset="0"/>
              </a:rPr>
              <a:t>http://</a:t>
            </a:r>
            <a:r>
              <a:rPr lang="pt-PT" sz="2000" dirty="0" smtClean="0">
                <a:latin typeface="Georgia" pitchFamily="18" charset="0"/>
              </a:rPr>
              <a:t>www.mindomo.com/pt/edit/14614a7de3fa46098d4e2f65f41147b4 </a:t>
            </a:r>
            <a:endParaRPr lang="pt-PT" sz="2000" dirty="0">
              <a:latin typeface="Georgia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pt-PT" sz="3000" dirty="0" smtClean="0">
                <a:latin typeface="Georgia" pitchFamily="18" charset="0"/>
              </a:rPr>
              <a:t>Travelling - </a:t>
            </a:r>
            <a:r>
              <a:rPr lang="pt-PT" sz="3000" dirty="0" err="1" smtClean="0">
                <a:latin typeface="Georgia" pitchFamily="18" charset="0"/>
              </a:rPr>
              <a:t>Architecture</a:t>
            </a:r>
            <a:endParaRPr lang="pt-PT" sz="3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63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Autofit/>
          </a:bodyPr>
          <a:lstStyle/>
          <a:p>
            <a:endParaRPr lang="pt-PT" sz="2000" b="1" dirty="0" smtClean="0">
              <a:latin typeface="Georgia" pitchFamily="18" charset="0"/>
            </a:endParaRPr>
          </a:p>
          <a:p>
            <a:pPr marL="45720" indent="0">
              <a:buNone/>
            </a:pPr>
            <a:endParaRPr lang="pt-PT" sz="2000" b="1" dirty="0" smtClean="0">
              <a:latin typeface="Georgia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pt-PT" sz="3500" b="1" u="sng" dirty="0" smtClean="0">
                <a:latin typeface="Georgia" pitchFamily="18" charset="0"/>
              </a:rPr>
              <a:t>Resultado final</a:t>
            </a:r>
            <a:endParaRPr lang="pt-PT" sz="3000" dirty="0">
              <a:latin typeface="Georgia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829914"/>
            <a:ext cx="9108504" cy="33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914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lha">
  <a:themeElements>
    <a:clrScheme name="Personalizado 1">
      <a:dk1>
        <a:sysClr val="windowText" lastClr="000000"/>
      </a:dk1>
      <a:lt1>
        <a:sysClr val="window" lastClr="FFFFFF"/>
      </a:lt1>
      <a:dk2>
        <a:srgbClr val="000000"/>
      </a:dk2>
      <a:lt2>
        <a:srgbClr val="BFBFBF"/>
      </a:lt2>
      <a:accent1>
        <a:srgbClr val="2BEDA3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elh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elh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79</TotalTime>
  <Words>162</Words>
  <Application>Microsoft Office PowerPoint</Application>
  <PresentationFormat>Apresentação no Ecrã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Grelha</vt:lpstr>
      <vt:lpstr>Travelling - Architecture</vt:lpstr>
      <vt:lpstr>Travelling - Architecture</vt:lpstr>
      <vt:lpstr>Resultado final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</dc:creator>
  <cp:lastModifiedBy>Maria</cp:lastModifiedBy>
  <cp:revision>4</cp:revision>
  <dcterms:created xsi:type="dcterms:W3CDTF">2013-06-10T19:33:19Z</dcterms:created>
  <dcterms:modified xsi:type="dcterms:W3CDTF">2013-06-10T21:24:18Z</dcterms:modified>
</cp:coreProperties>
</file>